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2" r:id="rId5"/>
    <p:sldId id="263" r:id="rId6"/>
    <p:sldId id="269" r:id="rId7"/>
    <p:sldId id="273" r:id="rId8"/>
    <p:sldId id="272" r:id="rId9"/>
    <p:sldId id="264" r:id="rId10"/>
    <p:sldId id="278" r:id="rId11"/>
    <p:sldId id="277" r:id="rId12"/>
    <p:sldId id="276" r:id="rId13"/>
    <p:sldId id="266" r:id="rId14"/>
    <p:sldId id="267" r:id="rId15"/>
    <p:sldId id="268" r:id="rId16"/>
    <p:sldId id="275" r:id="rId17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3A5516E-6CF0-4C44-B58A-63A8EB86B27F}" type="datetime1">
              <a:rPr lang="hu-HU" smtClean="0"/>
              <a:t>2025. 04. 13.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38B8688-7032-443B-A932-E8346A356BAA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981436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6B7FB2-DFAF-4283-9414-7C1F73B91D06}" type="datetime1">
              <a:rPr lang="hu-HU" smtClean="0"/>
              <a:pPr/>
              <a:t>2025. 04. 13.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7142BC-A7BD-4276-975D-6351998F7C85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2344489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94471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017142BC-A7BD-4276-975D-6351998F7C85}" type="slidenum">
              <a:rPr lang="hu-HU" smtClean="0"/>
              <a:t>13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076313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54F3199-5C2B-48C7-8959-B35B1766C901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8C5DAF-F530-4024-999B-DC806E0CF384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F9A21CC-9087-4768-BDF1-DF7299C8CE79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532175-6485-4999-8952-60A014C70B29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16B3F69-843E-4E2F-AF0A-07A36EF150A6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églalap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52C401-964C-489B-9BD8-E92D425B912C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églalap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Cím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D6DD41-652E-4B9E-96DF-348D3C461A50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églalap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ím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FEE8056-3A7C-49AF-9E2F-60BBABF37C3C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85C535-542C-4917-8D74-A885D4CFD026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églalap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126CF3-89A8-4F8E-8668-E4C5BE3911DE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912C15B-8057-44CF-9DB9-B7F8CCC3E893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BBFA542A-7203-4841-A5D2-CDB0591719D0}" type="datetime1">
              <a:rPr lang="hu-HU" noProof="0" smtClean="0"/>
              <a:t>2025. 04. 13.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hu-HU" noProof="0" smtClean="0"/>
              <a:pPr/>
              <a:t>‹#›</a:t>
            </a:fld>
            <a:endParaRPr lang="hu-HU" noProof="0" dirty="0"/>
          </a:p>
        </p:txBody>
      </p:sp>
      <p:sp>
        <p:nvSpPr>
          <p:cNvPr id="9" name="Téglalap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églalap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églalap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Téglalap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37" name="Kép 36" descr="Áramköri tábla digitális ábrázolása számokkal és vonalakkal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56" name="Téglalap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7D2DBA70-3C88-4960-B0D4-84FCD42B1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2146" y="1280160"/>
            <a:ext cx="3703320" cy="2290354"/>
          </a:xfrm>
        </p:spPr>
        <p:txBody>
          <a:bodyPr rtlCol="0">
            <a:normAutofit/>
          </a:bodyPr>
          <a:lstStyle/>
          <a:p>
            <a:r>
              <a:rPr lang="hu-HU" sz="3200" dirty="0">
                <a:solidFill>
                  <a:srgbClr val="FFFFFF"/>
                </a:solidFill>
              </a:rPr>
              <a:t>Filmes Adatbázis Kezelő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B3254AA-54D7-42C3-86C1-E80F6DF9C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2146" y="3849189"/>
            <a:ext cx="3703320" cy="1410788"/>
          </a:xfrm>
        </p:spPr>
        <p:txBody>
          <a:bodyPr rtlCol="0">
            <a:normAutofit/>
          </a:bodyPr>
          <a:lstStyle/>
          <a:p>
            <a:r>
              <a:rPr lang="hu-HU" dirty="0">
                <a:solidFill>
                  <a:srgbClr val="EBEBEB"/>
                </a:solidFill>
              </a:rPr>
              <a:t>Készítette: Mucza János, Nagy Donát, Kovács Barnabás</a:t>
            </a:r>
          </a:p>
        </p:txBody>
      </p:sp>
      <p:grpSp>
        <p:nvGrpSpPr>
          <p:cNvPr id="58" name="Csoport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Téglalap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Téglalap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Téglalap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098341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54389F5-E350-4BD9-9AD7-CEBF0D267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Beszúrás funkció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03362BF9-D6ED-4387-AF57-9A3314F87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2" y="2159727"/>
            <a:ext cx="5087075" cy="461554"/>
          </a:xfrm>
        </p:spPr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49B77A63-BA8C-4E7D-BE95-BCEA0704FD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43950" y="2795980"/>
            <a:ext cx="5652050" cy="33326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19605276-59BF-4BC7-90C4-B70454BB0D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3735" y="2159728"/>
            <a:ext cx="5087073" cy="461553"/>
          </a:xfrm>
        </p:spPr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86E7C8E6-8978-4F29-AE33-A6F1F1D7AB0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55480" y="2968785"/>
            <a:ext cx="5531720" cy="3074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065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5D14B78-929B-4509-91B5-91D1052D0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Módosítás funkció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C2672EF-3C33-4E0F-8020-3122719DD7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6947" y="2250892"/>
            <a:ext cx="5087075" cy="536005"/>
          </a:xfrm>
        </p:spPr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51A6FCD4-7827-4EDF-B8ED-BC25782F95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1951" y="3122731"/>
            <a:ext cx="5261776" cy="27953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BA31CAAC-206A-4696-864E-4D72992E7B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D7D2BEB4-0F5E-48A0-AF0D-B8BB1743620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18238" y="3122731"/>
            <a:ext cx="5735295" cy="27953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71092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61671AF-1E1B-4628-90FC-BEAA49AA3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Törlés funkció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F2D6757-1DE7-40DD-B8A7-589C8853CF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6506C67D-1B7A-490F-9C2E-3195C2FE965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025" y="2926052"/>
            <a:ext cx="5392738" cy="2845573"/>
          </a:xfrm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3D5D5688-0D58-4394-9A01-4CBF79EF0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3A459379-3D86-4251-9CD0-87EE71CC7CA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24039" y="2926052"/>
            <a:ext cx="5469648" cy="2845573"/>
          </a:xfrm>
        </p:spPr>
      </p:pic>
    </p:spTree>
    <p:extLst>
      <p:ext uri="{BB962C8B-B14F-4D97-AF65-F5344CB8AC3E}">
        <p14:creationId xmlns:p14="http://schemas.microsoft.com/office/powerpoint/2010/main" val="4097445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Téglalap 53">
            <a:extLst>
              <a:ext uri="{FF2B5EF4-FFF2-40B4-BE49-F238E27FC236}">
                <a16:creationId xmlns:a16="http://schemas.microsoft.com/office/drawing/2014/main" id="{683F1FFD-1AA8-4EC2-97B9-FEC7564F4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hu-HU" dirty="0"/>
          </a:p>
        </p:txBody>
      </p:sp>
      <p:pic>
        <p:nvPicPr>
          <p:cNvPr id="37" name="Kép 36" descr="Áramköri tábla digitális ábrázolása számokkal és vonalakkal">
            <a:extLst>
              <a:ext uri="{FF2B5EF4-FFF2-40B4-BE49-F238E27FC236}">
                <a16:creationId xmlns:a16="http://schemas.microsoft.com/office/drawing/2014/main" id="{1A3477DC-B338-4F74-BC24-AFDF096E5A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09"/>
          <a:stretch/>
        </p:blipFill>
        <p:spPr>
          <a:xfrm>
            <a:off x="446533" y="723899"/>
            <a:ext cx="11298934" cy="5676901"/>
          </a:xfrm>
          <a:prstGeom prst="rect">
            <a:avLst/>
          </a:prstGeom>
        </p:spPr>
      </p:pic>
      <p:sp>
        <p:nvSpPr>
          <p:cNvPr id="56" name="Téglalap 55">
            <a:extLst>
              <a:ext uri="{FF2B5EF4-FFF2-40B4-BE49-F238E27FC236}">
                <a16:creationId xmlns:a16="http://schemas.microsoft.com/office/drawing/2014/main" id="{8FF0F8A7-C9E3-49D9-A67E-09FF582C7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58" name="Csoport 57">
            <a:extLst>
              <a:ext uri="{FF2B5EF4-FFF2-40B4-BE49-F238E27FC236}">
                <a16:creationId xmlns:a16="http://schemas.microsoft.com/office/drawing/2014/main" id="{A4274C20-A98B-4AC3-B16A-B7F41CB58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59" name="Téglalap 58">
              <a:extLst>
                <a:ext uri="{FF2B5EF4-FFF2-40B4-BE49-F238E27FC236}">
                  <a16:creationId xmlns:a16="http://schemas.microsoft.com/office/drawing/2014/main" id="{43ECC69B-2243-424A-8237-CF490F8B06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0" name="Téglalap 59">
              <a:extLst>
                <a:ext uri="{FF2B5EF4-FFF2-40B4-BE49-F238E27FC236}">
                  <a16:creationId xmlns:a16="http://schemas.microsoft.com/office/drawing/2014/main" id="{6D2EA3B9-3D17-4510-8464-E74F67267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Téglalap 60">
              <a:extLst>
                <a:ext uri="{FF2B5EF4-FFF2-40B4-BE49-F238E27FC236}">
                  <a16:creationId xmlns:a16="http://schemas.microsoft.com/office/drawing/2014/main" id="{AA5DFA43-F31D-4C31-8826-6B40A21C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" name="Cím 6">
            <a:extLst>
              <a:ext uri="{FF2B5EF4-FFF2-40B4-BE49-F238E27FC236}">
                <a16:creationId xmlns:a16="http://schemas.microsoft.com/office/drawing/2014/main" id="{68DA6C8F-5EF8-47B0-9D1D-A62041D1E7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19326" y="1265860"/>
            <a:ext cx="3548962" cy="2882537"/>
          </a:xfrm>
        </p:spPr>
        <p:txBody>
          <a:bodyPr>
            <a:norm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781401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0DE6C39-C4C4-452E-BA12-D71022AD8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✨</a:t>
            </a:r>
            <a:r>
              <a:rPr lang="pl-PL" dirty="0" err="1"/>
              <a:t>Miről</a:t>
            </a:r>
            <a:r>
              <a:rPr lang="pl-PL" dirty="0"/>
              <a:t> </a:t>
            </a:r>
            <a:r>
              <a:rPr lang="pl-PL" dirty="0" err="1"/>
              <a:t>szól</a:t>
            </a:r>
            <a:r>
              <a:rPr lang="pl-PL" dirty="0"/>
              <a:t> </a:t>
            </a:r>
            <a:r>
              <a:rPr lang="pl-PL" dirty="0" err="1"/>
              <a:t>ez</a:t>
            </a:r>
            <a:r>
              <a:rPr lang="pl-PL" dirty="0"/>
              <a:t> a projekt?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3C9E379-5280-4354-A30B-D2CCF5C11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Ez a projekt egy </a:t>
            </a:r>
            <a:r>
              <a:rPr lang="hu-HU" b="1" dirty="0"/>
              <a:t>filmes adatbázis-kezelő alkalmazás</a:t>
            </a:r>
            <a:r>
              <a:rPr lang="hu-HU" dirty="0"/>
              <a:t>, amelyet </a:t>
            </a:r>
            <a:r>
              <a:rPr lang="hu-HU" b="1" dirty="0"/>
              <a:t>C# nyelven</a:t>
            </a:r>
            <a:r>
              <a:rPr lang="hu-HU" dirty="0"/>
              <a:t>, a </a:t>
            </a:r>
            <a:r>
              <a:rPr lang="hu-HU" b="1" dirty="0"/>
              <a:t>WPF (Windows </a:t>
            </a:r>
            <a:r>
              <a:rPr lang="hu-HU" b="1" dirty="0" err="1"/>
              <a:t>Presentation</a:t>
            </a:r>
            <a:r>
              <a:rPr lang="hu-HU" b="1" dirty="0"/>
              <a:t> </a:t>
            </a:r>
            <a:r>
              <a:rPr lang="hu-HU" b="1" dirty="0" err="1"/>
              <a:t>Foundation</a:t>
            </a:r>
            <a:r>
              <a:rPr lang="hu-HU" b="1" dirty="0"/>
              <a:t>)</a:t>
            </a:r>
            <a:r>
              <a:rPr lang="hu-HU" dirty="0"/>
              <a:t> keretrendszerrel készítettünk.</a:t>
            </a:r>
            <a:br>
              <a:rPr lang="hu-HU" dirty="0"/>
            </a:br>
            <a:r>
              <a:rPr lang="hu-HU" dirty="0"/>
              <a:t>Célunk egy olyan asztali alkalmazás létrehozása volt, amely lehetővé teszi a felhasználók számára, hogy egyszerűen </a:t>
            </a:r>
            <a:r>
              <a:rPr lang="hu-HU" b="1" dirty="0"/>
              <a:t>keressenek</a:t>
            </a:r>
            <a:r>
              <a:rPr lang="hu-HU" dirty="0"/>
              <a:t>, </a:t>
            </a:r>
            <a:r>
              <a:rPr lang="hu-HU" b="1" dirty="0"/>
              <a:t>hozzáadjanak</a:t>
            </a:r>
            <a:r>
              <a:rPr lang="hu-HU" dirty="0"/>
              <a:t>, </a:t>
            </a:r>
            <a:r>
              <a:rPr lang="hu-HU" b="1" dirty="0"/>
              <a:t>töröljenek</a:t>
            </a:r>
            <a:r>
              <a:rPr lang="hu-HU" dirty="0"/>
              <a:t>, valamint </a:t>
            </a:r>
            <a:r>
              <a:rPr lang="hu-HU" b="1" dirty="0"/>
              <a:t>elmentsenek</a:t>
            </a:r>
            <a:r>
              <a:rPr lang="hu-HU" dirty="0"/>
              <a:t> filmeket egy adatbázisba.</a:t>
            </a:r>
          </a:p>
          <a:p>
            <a:r>
              <a:rPr lang="hu-HU" dirty="0"/>
              <a:t>Az adatkezeléshez az </a:t>
            </a:r>
            <a:r>
              <a:rPr lang="hu-HU" b="1" dirty="0" err="1"/>
              <a:t>Entity</a:t>
            </a:r>
            <a:r>
              <a:rPr lang="hu-HU" b="1" dirty="0"/>
              <a:t> Framework</a:t>
            </a:r>
            <a:r>
              <a:rPr lang="hu-HU" dirty="0"/>
              <a:t> technológiát alkalmaztuk, amely lehetővé tette számunkra, hogy az adatbázissal objektumorientált módon dolgozzunk, egyszerűsítve ezzel az adatok elérését és módosítását.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499839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32328C1-F69C-4203-AB19-55FE85BE8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🗃️ Adatbázis-kezelés 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B726CE-1364-4F14-B950-BEC8FB2EB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1554" y="2220686"/>
            <a:ext cx="11149254" cy="3638113"/>
          </a:xfrm>
        </p:spPr>
        <p:txBody>
          <a:bodyPr/>
          <a:lstStyle/>
          <a:p>
            <a:r>
              <a:rPr lang="hu-HU" dirty="0"/>
              <a:t>Az alkalmazás az </a:t>
            </a:r>
            <a:r>
              <a:rPr lang="hu-HU" dirty="0" err="1"/>
              <a:t>Entity</a:t>
            </a:r>
            <a:r>
              <a:rPr lang="hu-HU" dirty="0"/>
              <a:t> Framework ORM technológiát használja, amely lehetővé teszi az adatbázissal való objektumorientált kommunikációt.</a:t>
            </a:r>
          </a:p>
          <a:p>
            <a:r>
              <a:rPr lang="hu-HU" dirty="0"/>
              <a:t>A </a:t>
            </a:r>
            <a:r>
              <a:rPr lang="hu-HU" dirty="0" err="1"/>
              <a:t>FejlesztokozpontContext</a:t>
            </a:r>
            <a:r>
              <a:rPr lang="hu-HU" dirty="0"/>
              <a:t> osztály felelős:</a:t>
            </a:r>
          </a:p>
          <a:p>
            <a:pPr lvl="1"/>
            <a:r>
              <a:rPr lang="hu-HU" dirty="0"/>
              <a:t>Az adatbázis-kapcsolat kezeléséért</a:t>
            </a:r>
          </a:p>
          <a:p>
            <a:pPr lvl="1"/>
            <a:r>
              <a:rPr lang="hu-HU" dirty="0"/>
              <a:t>A filmek, személyek, műfajok és kapcsolatok lekérdezéséért, mentéséért</a:t>
            </a:r>
          </a:p>
          <a:p>
            <a:pPr lvl="1"/>
            <a:r>
              <a:rPr lang="hu-HU" dirty="0"/>
              <a:t>A táblák megfelelő beállításáért</a:t>
            </a:r>
          </a:p>
        </p:txBody>
      </p:sp>
    </p:spTree>
    <p:extLst>
      <p:ext uri="{BB962C8B-B14F-4D97-AF65-F5344CB8AC3E}">
        <p14:creationId xmlns:p14="http://schemas.microsoft.com/office/powerpoint/2010/main" val="3987609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73A09B3-E5B5-40AB-8733-9755EE0A9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Adatbázis ER-modell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7FA0D3DB-3BCC-4E49-A488-26A5F1D0D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38843" y="2181225"/>
            <a:ext cx="7114314" cy="3678238"/>
          </a:xfrm>
        </p:spPr>
      </p:pic>
    </p:spTree>
    <p:extLst>
      <p:ext uri="{BB962C8B-B14F-4D97-AF65-F5344CB8AC3E}">
        <p14:creationId xmlns:p14="http://schemas.microsoft.com/office/powerpoint/2010/main" val="916463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EE46EBF-BF33-42A1-86E6-4DC975308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Adatmodell osztályok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2658019A-8094-4BB1-8652-4CC8A19461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193" y="2250892"/>
            <a:ext cx="5393102" cy="536005"/>
          </a:xfrm>
        </p:spPr>
        <p:txBody>
          <a:bodyPr/>
          <a:lstStyle/>
          <a:p>
            <a:r>
              <a:rPr lang="it-IT" dirty="0"/>
              <a:t>Mire </a:t>
            </a:r>
            <a:r>
              <a:rPr lang="it-IT" dirty="0" err="1"/>
              <a:t>jók</a:t>
            </a:r>
            <a:r>
              <a:rPr lang="it-IT" dirty="0"/>
              <a:t> </a:t>
            </a:r>
            <a:r>
              <a:rPr lang="it-IT" dirty="0" err="1"/>
              <a:t>ezek</a:t>
            </a:r>
            <a:r>
              <a:rPr lang="it-IT" dirty="0"/>
              <a:t> a </a:t>
            </a:r>
            <a:r>
              <a:rPr lang="it-IT" dirty="0" err="1"/>
              <a:t>modellek</a:t>
            </a:r>
            <a:r>
              <a:rPr lang="it-IT" dirty="0"/>
              <a:t>?</a:t>
            </a:r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EF6EEDC-7642-4B24-A4B1-EF0CC782C8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/>
          <a:lstStyle/>
          <a:p>
            <a:r>
              <a:rPr lang="hu-HU" dirty="0"/>
              <a:t>Az </a:t>
            </a:r>
            <a:r>
              <a:rPr lang="hu-HU" b="1" dirty="0" err="1"/>
              <a:t>Entity</a:t>
            </a:r>
            <a:r>
              <a:rPr lang="hu-HU" b="1" dirty="0"/>
              <a:t> Framework</a:t>
            </a:r>
            <a:r>
              <a:rPr lang="hu-HU" dirty="0"/>
              <a:t> ezeket az osztályokat használja, hogy:</a:t>
            </a:r>
          </a:p>
          <a:p>
            <a:pPr lvl="1"/>
            <a:r>
              <a:rPr lang="hu-HU" dirty="0"/>
              <a:t>Leképezze az adatbázis tábláit</a:t>
            </a:r>
          </a:p>
          <a:p>
            <a:pPr lvl="1"/>
            <a:r>
              <a:rPr lang="hu-HU" dirty="0"/>
              <a:t>Lehetővé tegye az objektumorientált munkát SQL helyett</a:t>
            </a:r>
          </a:p>
          <a:p>
            <a:pPr lvl="1"/>
            <a:r>
              <a:rPr lang="hu-HU" dirty="0"/>
              <a:t>Kapcsolatok (n:1, n:n) kezelését is automatikusan elintézze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FFBA5463-23D4-4085-AA2E-7AFBF604BF7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521234" y="2410890"/>
            <a:ext cx="6209213" cy="3166419"/>
          </a:xfrm>
        </p:spPr>
      </p:pic>
    </p:spTree>
    <p:extLst>
      <p:ext uri="{BB962C8B-B14F-4D97-AF65-F5344CB8AC3E}">
        <p14:creationId xmlns:p14="http://schemas.microsoft.com/office/powerpoint/2010/main" val="2238433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396138-4692-42E3-A1CB-2179BE963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🛠️ </a:t>
            </a:r>
            <a:r>
              <a:rPr lang="hu-HU" b="1" dirty="0"/>
              <a:t>Az alkalmazás fő funkciói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991FCD-71EF-457D-8C74-9F94D9A66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Az alkalmazásunk a következő funkciókat valósítja meg:</a:t>
            </a:r>
          </a:p>
          <a:p>
            <a:r>
              <a:rPr lang="hu-HU" dirty="0"/>
              <a:t>🎬 </a:t>
            </a:r>
            <a:r>
              <a:rPr lang="hu-HU" b="1" dirty="0"/>
              <a:t>Filmek megjelenítése</a:t>
            </a:r>
            <a:r>
              <a:rPr lang="hu-HU" dirty="0"/>
              <a:t> egy listában</a:t>
            </a:r>
          </a:p>
          <a:p>
            <a:r>
              <a:rPr lang="hu-HU" dirty="0"/>
              <a:t>🔍 </a:t>
            </a:r>
            <a:r>
              <a:rPr lang="hu-HU" b="1" dirty="0"/>
              <a:t>Keresés</a:t>
            </a:r>
            <a:r>
              <a:rPr lang="hu-HU" dirty="0"/>
              <a:t> filmcím alapján</a:t>
            </a:r>
          </a:p>
          <a:p>
            <a:r>
              <a:rPr lang="hu-HU" dirty="0"/>
              <a:t>➕ </a:t>
            </a:r>
            <a:r>
              <a:rPr lang="hu-HU" b="1" dirty="0"/>
              <a:t>Új film hozzáadása</a:t>
            </a:r>
            <a:r>
              <a:rPr lang="hu-HU" dirty="0"/>
              <a:t> a listához</a:t>
            </a:r>
          </a:p>
          <a:p>
            <a:r>
              <a:rPr lang="hu-HU" dirty="0"/>
              <a:t>❌ </a:t>
            </a:r>
            <a:r>
              <a:rPr lang="hu-HU" b="1" dirty="0"/>
              <a:t>Film törlése</a:t>
            </a:r>
            <a:r>
              <a:rPr lang="hu-HU" dirty="0"/>
              <a:t> a nyilvántartásból</a:t>
            </a:r>
          </a:p>
          <a:p>
            <a:r>
              <a:rPr lang="hu-HU" dirty="0"/>
              <a:t>💾 </a:t>
            </a:r>
            <a:r>
              <a:rPr lang="hu-HU" b="1" dirty="0"/>
              <a:t>Adatok mentése és betöltése</a:t>
            </a:r>
            <a:r>
              <a:rPr lang="hu-HU" dirty="0"/>
              <a:t> fájlból</a:t>
            </a:r>
          </a:p>
          <a:p>
            <a:r>
              <a:rPr lang="hu-HU" dirty="0"/>
              <a:t>🗃️ </a:t>
            </a:r>
            <a:r>
              <a:rPr lang="hu-HU" b="1" dirty="0"/>
              <a:t>Adatkezelés </a:t>
            </a:r>
            <a:r>
              <a:rPr lang="hu-HU" b="1" dirty="0" err="1"/>
              <a:t>Entity</a:t>
            </a:r>
            <a:r>
              <a:rPr lang="hu-HU" b="1" dirty="0"/>
              <a:t> Framework segítségével</a:t>
            </a:r>
            <a:endParaRPr lang="hu-HU" dirty="0"/>
          </a:p>
          <a:p>
            <a:endParaRPr lang="hu-HU" dirty="0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5C02BEA8-4974-4556-945F-B8D825D8E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2828" y="2325188"/>
            <a:ext cx="5177979" cy="29588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8173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2AD28D-D717-45A7-8826-E9810527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FILMEK adatai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767BECB-0C5D-437E-AEAF-941EE97E25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4D5972E1-985D-42D2-B467-98FE8F322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11" name="Tartalom helye 10">
            <a:extLst>
              <a:ext uri="{FF2B5EF4-FFF2-40B4-BE49-F238E27FC236}">
                <a16:creationId xmlns:a16="http://schemas.microsoft.com/office/drawing/2014/main" id="{0DC2D1C3-0FFF-468A-AAE9-889D6FCE9A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9018" y="2925763"/>
            <a:ext cx="5700492" cy="3353117"/>
          </a:xfrm>
        </p:spPr>
      </p:pic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9C9AAA55-4062-46D9-BC9E-126C0BFBFEC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43326" y="2925763"/>
            <a:ext cx="5087073" cy="3353117"/>
          </a:xfrm>
        </p:spPr>
      </p:pic>
    </p:spTree>
    <p:extLst>
      <p:ext uri="{BB962C8B-B14F-4D97-AF65-F5344CB8AC3E}">
        <p14:creationId xmlns:p14="http://schemas.microsoft.com/office/powerpoint/2010/main" val="33581462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D2AD28D-D717-45A7-8826-E98105276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Kiemelt adatok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767BECB-0C5D-437E-AEAF-941EE97E25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E3D183B1-6E47-4868-AF4D-C623B9575B3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0493" y="2925763"/>
            <a:ext cx="5620525" cy="3202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Szöveg helye 4">
            <a:extLst>
              <a:ext uri="{FF2B5EF4-FFF2-40B4-BE49-F238E27FC236}">
                <a16:creationId xmlns:a16="http://schemas.microsoft.com/office/drawing/2014/main" id="{4D5972E1-985D-42D2-B467-98FE8F3227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10" name="Tartalom helye 9">
            <a:extLst>
              <a:ext uri="{FF2B5EF4-FFF2-40B4-BE49-F238E27FC236}">
                <a16:creationId xmlns:a16="http://schemas.microsoft.com/office/drawing/2014/main" id="{E5AACEFF-E935-46D6-939C-31DE48D06BE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23735" y="2925763"/>
            <a:ext cx="4858368" cy="32724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94386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A9B2C1-8628-459B-A7C6-C186EFBD0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Keresés különböző szempontok szerint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0C21229-C261-4DB6-B58E-9A0B9D19C0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hu-HU" dirty="0"/>
              <a:t>WPF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2C3FF8BF-0146-47E0-9F25-03B6013B53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hu-HU" dirty="0" err="1"/>
              <a:t>Code</a:t>
            </a:r>
            <a:r>
              <a:rPr lang="hu-HU" dirty="0"/>
              <a:t> </a:t>
            </a:r>
            <a:r>
              <a:rPr lang="hu-HU" dirty="0" err="1"/>
              <a:t>Behind</a:t>
            </a:r>
            <a:endParaRPr lang="hu-HU" dirty="0"/>
          </a:p>
        </p:txBody>
      </p:sp>
      <p:pic>
        <p:nvPicPr>
          <p:cNvPr id="11" name="Tartalom helye 7">
            <a:extLst>
              <a:ext uri="{FF2B5EF4-FFF2-40B4-BE49-F238E27FC236}">
                <a16:creationId xmlns:a16="http://schemas.microsoft.com/office/drawing/2014/main" id="{5BADF305-3198-4826-8431-C9721DA60D1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523735" y="2786896"/>
            <a:ext cx="5323325" cy="37619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Tartalom helye 14">
            <a:extLst>
              <a:ext uri="{FF2B5EF4-FFF2-40B4-BE49-F238E27FC236}">
                <a16:creationId xmlns:a16="http://schemas.microsoft.com/office/drawing/2014/main" id="{35516BF3-98AE-4FDD-B59A-99D098CB26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5553" y="3012848"/>
            <a:ext cx="5620525" cy="32025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49589933"/>
      </p:ext>
    </p:extLst>
  </p:cSld>
  <p:clrMapOvr>
    <a:masterClrMapping/>
  </p:clrMapOvr>
</p:sld>
</file>

<file path=ppt/theme/theme1.xml><?xml version="1.0" encoding="utf-8"?>
<a:theme xmlns:a="http://schemas.openxmlformats.org/drawingml/2006/main" name="Osztalék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415_TF45205285.potx" id="{5C700AFD-1CB7-4B2C-AF20-54C7CDB17FDD}" vid="{D2A5DB14-8950-4F06-BFEA-BE7357580802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7F0652-397B-4F71-B75E-207A80EB278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5A32ED2-6DBA-4E14-851E-DE5772C902F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1CAB62D-49E5-4271-85C6-1466970BAB6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Osztalék arculat</Template>
  <TotalTime>0</TotalTime>
  <Words>272</Words>
  <Application>Microsoft Office PowerPoint</Application>
  <PresentationFormat>Szélesvásznú</PresentationFormat>
  <Paragraphs>47</Paragraphs>
  <Slides>13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Calibri</vt:lpstr>
      <vt:lpstr>Gill Sans MT</vt:lpstr>
      <vt:lpstr>Wingdings 2</vt:lpstr>
      <vt:lpstr>Osztalék</vt:lpstr>
      <vt:lpstr>Filmes Adatbázis Kezelő</vt:lpstr>
      <vt:lpstr>✨Miről szól ez a projekt?</vt:lpstr>
      <vt:lpstr>🗃️ Adatbázis-kezelés </vt:lpstr>
      <vt:lpstr>Adatbázis ER-modell</vt:lpstr>
      <vt:lpstr>Adatmodell osztályok</vt:lpstr>
      <vt:lpstr>🛠️ Az alkalmazás fő funkciói</vt:lpstr>
      <vt:lpstr>FILMEK adatai</vt:lpstr>
      <vt:lpstr>Kiemelt adatok</vt:lpstr>
      <vt:lpstr>Keresés különböző szempontok szerint</vt:lpstr>
      <vt:lpstr>Beszúrás funkció</vt:lpstr>
      <vt:lpstr>Módosítás funkció</vt:lpstr>
      <vt:lpstr>Törlés funkció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2025-04-13T18:24:24Z</dcterms:created>
  <dcterms:modified xsi:type="dcterms:W3CDTF">2025-04-13T21:59:14Z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